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6" r:id="rId3"/>
    <p:sldId id="258" r:id="rId4"/>
    <p:sldId id="259"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95" d="100"/>
          <a:sy n="95" d="100"/>
        </p:scale>
        <p:origin x="-44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7" name="Rovnoramenný trojuholník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Nadpis 7"/>
          <p:cNvSpPr>
            <a:spLocks noGrp="1"/>
          </p:cNvSpPr>
          <p:nvPr>
            <p:ph type="ctrTitle"/>
          </p:nvPr>
        </p:nvSpPr>
        <p:spPr>
          <a:xfrm>
            <a:off x="540544" y="776288"/>
            <a:ext cx="8062912" cy="1470025"/>
          </a:xfrm>
        </p:spPr>
        <p:txBody>
          <a:bodyPr anchor="b">
            <a:normAutofit/>
          </a:bodyPr>
          <a:lstStyle>
            <a:lvl1pPr algn="r">
              <a:defRPr sz="4400"/>
            </a:lvl1pPr>
          </a:lstStyle>
          <a:p>
            <a:r>
              <a:rPr kumimoji="0" lang="sk-SK" smtClean="0"/>
              <a:t>Kliknite sem a upravte štýl predlohy nadpisov.</a:t>
            </a:r>
            <a:endParaRPr kumimoji="0" lang="en-US"/>
          </a:p>
        </p:txBody>
      </p:sp>
      <p:sp>
        <p:nvSpPr>
          <p:cNvPr id="9" name="Podnadpis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sk-SK" smtClean="0"/>
              <a:t>Kliknite sem a upravte štýl predlohy podnadpisov.</a:t>
            </a:r>
            <a:endParaRPr kumimoji="0" lang="en-US"/>
          </a:p>
        </p:txBody>
      </p:sp>
      <p:sp>
        <p:nvSpPr>
          <p:cNvPr id="28" name="Zástupný symbol dátumu 27"/>
          <p:cNvSpPr>
            <a:spLocks noGrp="1"/>
          </p:cNvSpPr>
          <p:nvPr>
            <p:ph type="dt" sz="half" idx="10"/>
          </p:nvPr>
        </p:nvSpPr>
        <p:spPr>
          <a:xfrm>
            <a:off x="1371600" y="6012656"/>
            <a:ext cx="5791200" cy="365125"/>
          </a:xfrm>
        </p:spPr>
        <p:txBody>
          <a:bodyPr tIns="0" bIns="0" anchor="t"/>
          <a:lstStyle>
            <a:lvl1pPr algn="r">
              <a:defRPr sz="1000"/>
            </a:lvl1pPr>
          </a:lstStyle>
          <a:p>
            <a:fld id="{FBE6A6AB-9793-4681-8FAD-107E7D762614}" type="datetimeFigureOut">
              <a:rPr lang="sk-SK" smtClean="0"/>
              <a:pPr/>
              <a:t>28. 10. 2014</a:t>
            </a:fld>
            <a:endParaRPr lang="sk-SK"/>
          </a:p>
        </p:txBody>
      </p:sp>
      <p:sp>
        <p:nvSpPr>
          <p:cNvPr id="17" name="Zástupný symbol päty 16"/>
          <p:cNvSpPr>
            <a:spLocks noGrp="1"/>
          </p:cNvSpPr>
          <p:nvPr>
            <p:ph type="ftr" sz="quarter" idx="11"/>
          </p:nvPr>
        </p:nvSpPr>
        <p:spPr>
          <a:xfrm>
            <a:off x="1371600" y="5650704"/>
            <a:ext cx="5791200" cy="365125"/>
          </a:xfrm>
        </p:spPr>
        <p:txBody>
          <a:bodyPr tIns="0" bIns="0" anchor="b"/>
          <a:lstStyle>
            <a:lvl1pPr algn="r">
              <a:defRPr sz="1100"/>
            </a:lvl1pPr>
          </a:lstStyle>
          <a:p>
            <a:endParaRPr lang="sk-SK"/>
          </a:p>
        </p:txBody>
      </p:sp>
      <p:sp>
        <p:nvSpPr>
          <p:cNvPr id="29" name="Zástupný symbol čísla snímky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CCBF69E4-CD00-484B-A24E-3844E439CCFB}" type="slidenum">
              <a:rPr lang="sk-SK" smtClean="0"/>
              <a:pPr/>
              <a:t>‹#›</a:t>
            </a:fld>
            <a:endParaRPr lang="sk-SK"/>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sk-SK" smtClean="0"/>
              <a:t>Kliknite sem a upravte štýl predlohy nadpisov.</a:t>
            </a:r>
            <a:endParaRPr kumimoji="0" lang="en-US"/>
          </a:p>
        </p:txBody>
      </p:sp>
      <p:sp>
        <p:nvSpPr>
          <p:cNvPr id="3" name="Zástupný symbol zvislého textu 2"/>
          <p:cNvSpPr>
            <a:spLocks noGrp="1"/>
          </p:cNvSpPr>
          <p:nvPr>
            <p:ph type="body" orient="vert" idx="1"/>
          </p:nvPr>
        </p:nvSpPr>
        <p:spPr/>
        <p:txBody>
          <a:bodyPr vert="eaVert"/>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4" name="Zástupný symbol dátumu 3"/>
          <p:cNvSpPr>
            <a:spLocks noGrp="1"/>
          </p:cNvSpPr>
          <p:nvPr>
            <p:ph type="dt" sz="half" idx="10"/>
          </p:nvPr>
        </p:nvSpPr>
        <p:spPr/>
        <p:txBody>
          <a:bodyPr/>
          <a:lstStyle/>
          <a:p>
            <a:fld id="{FBE6A6AB-9793-4681-8FAD-107E7D762614}" type="datetimeFigureOut">
              <a:rPr lang="sk-SK" smtClean="0"/>
              <a:pPr/>
              <a:t>28. 10. 2014</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CCBF69E4-CD00-484B-A24E-3844E439CCFB}" type="slidenum">
              <a:rPr lang="sk-SK" smtClean="0"/>
              <a:pPr/>
              <a:t>‹#›</a:t>
            </a:fld>
            <a:endParaRPr lang="sk-S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781800" y="381000"/>
            <a:ext cx="1905000" cy="5486400"/>
          </a:xfrm>
        </p:spPr>
        <p:txBody>
          <a:bodyPr vert="eaVert"/>
          <a:lstStyle/>
          <a:p>
            <a:r>
              <a:rPr kumimoji="0" lang="sk-SK" smtClean="0"/>
              <a:t>Kliknite sem a upravte štýl predlohy nadpisov.</a:t>
            </a:r>
            <a:endParaRPr kumimoji="0" lang="en-US"/>
          </a:p>
        </p:txBody>
      </p:sp>
      <p:sp>
        <p:nvSpPr>
          <p:cNvPr id="3" name="Zástupný symbol zvislého textu 2"/>
          <p:cNvSpPr>
            <a:spLocks noGrp="1"/>
          </p:cNvSpPr>
          <p:nvPr>
            <p:ph type="body" orient="vert" idx="1"/>
          </p:nvPr>
        </p:nvSpPr>
        <p:spPr>
          <a:xfrm>
            <a:off x="457200" y="381000"/>
            <a:ext cx="6248400" cy="5486400"/>
          </a:xfrm>
        </p:spPr>
        <p:txBody>
          <a:bodyPr vert="eaVert"/>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4" name="Zástupný symbol dátumu 3"/>
          <p:cNvSpPr>
            <a:spLocks noGrp="1"/>
          </p:cNvSpPr>
          <p:nvPr>
            <p:ph type="dt" sz="half" idx="10"/>
          </p:nvPr>
        </p:nvSpPr>
        <p:spPr/>
        <p:txBody>
          <a:bodyPr/>
          <a:lstStyle/>
          <a:p>
            <a:fld id="{FBE6A6AB-9793-4681-8FAD-107E7D762614}" type="datetimeFigureOut">
              <a:rPr lang="sk-SK" smtClean="0"/>
              <a:pPr/>
              <a:t>28. 10. 2014</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CCBF69E4-CD00-484B-A24E-3844E439CCFB}" type="slidenum">
              <a:rPr lang="sk-SK" smtClean="0"/>
              <a:pPr/>
              <a:t>‹#›</a:t>
            </a:fld>
            <a:endParaRPr lang="sk-SK"/>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a:xfrm>
            <a:off x="457200" y="267494"/>
            <a:ext cx="8229600" cy="1399032"/>
          </a:xfrm>
        </p:spPr>
        <p:txBody>
          <a:bodyPr/>
          <a:lstStyle/>
          <a:p>
            <a:r>
              <a:rPr kumimoji="0" lang="sk-SK" smtClean="0"/>
              <a:t>Kliknite sem a upravte štýl predlohy nadpisov.</a:t>
            </a:r>
            <a:endParaRPr kumimoji="0" lang="en-US"/>
          </a:p>
        </p:txBody>
      </p:sp>
      <p:sp>
        <p:nvSpPr>
          <p:cNvPr id="3" name="Zástupný symbol obsahu 2"/>
          <p:cNvSpPr>
            <a:spLocks noGrp="1"/>
          </p:cNvSpPr>
          <p:nvPr>
            <p:ph idx="1"/>
          </p:nvPr>
        </p:nvSpPr>
        <p:spPr>
          <a:xfrm>
            <a:off x="457200" y="1882808"/>
            <a:ext cx="8229600" cy="4572000"/>
          </a:xfrm>
        </p:spPr>
        <p:txBody>
          <a:body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4" name="Zástupný symbol dátumu 3"/>
          <p:cNvSpPr>
            <a:spLocks noGrp="1"/>
          </p:cNvSpPr>
          <p:nvPr>
            <p:ph type="dt" sz="half" idx="10"/>
          </p:nvPr>
        </p:nvSpPr>
        <p:spPr>
          <a:xfrm>
            <a:off x="4791456" y="6480048"/>
            <a:ext cx="2133600" cy="301752"/>
          </a:xfrm>
        </p:spPr>
        <p:txBody>
          <a:bodyPr/>
          <a:lstStyle/>
          <a:p>
            <a:fld id="{FBE6A6AB-9793-4681-8FAD-107E7D762614}" type="datetimeFigureOut">
              <a:rPr lang="sk-SK" smtClean="0"/>
              <a:pPr/>
              <a:t>28. 10. 2014</a:t>
            </a:fld>
            <a:endParaRPr lang="sk-SK"/>
          </a:p>
        </p:txBody>
      </p:sp>
      <p:sp>
        <p:nvSpPr>
          <p:cNvPr id="5" name="Zástupný symbol päty 4"/>
          <p:cNvSpPr>
            <a:spLocks noGrp="1"/>
          </p:cNvSpPr>
          <p:nvPr>
            <p:ph type="ftr" sz="quarter" idx="11"/>
          </p:nvPr>
        </p:nvSpPr>
        <p:spPr>
          <a:xfrm>
            <a:off x="457200" y="6480969"/>
            <a:ext cx="4260056" cy="300831"/>
          </a:xfrm>
        </p:spPr>
        <p:txBody>
          <a:bodyPr/>
          <a:lstStyle/>
          <a:p>
            <a:endParaRPr lang="sk-SK"/>
          </a:p>
        </p:txBody>
      </p:sp>
      <p:sp>
        <p:nvSpPr>
          <p:cNvPr id="6" name="Zástupný symbol čísla snímky 5"/>
          <p:cNvSpPr>
            <a:spLocks noGrp="1"/>
          </p:cNvSpPr>
          <p:nvPr>
            <p:ph type="sldNum" sz="quarter" idx="12"/>
          </p:nvPr>
        </p:nvSpPr>
        <p:spPr/>
        <p:txBody>
          <a:bodyPr/>
          <a:lstStyle/>
          <a:p>
            <a:fld id="{CCBF69E4-CD00-484B-A24E-3844E439CCFB}" type="slidenum">
              <a:rPr lang="sk-SK" smtClean="0"/>
              <a:pPr/>
              <a:t>‹#›</a:t>
            </a:fld>
            <a:endParaRPr lang="sk-SK"/>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Hlavička sekcie">
    <p:bg>
      <p:bgRef idx="1002">
        <a:schemeClr val="bg1"/>
      </p:bgRef>
    </p:bg>
    <p:spTree>
      <p:nvGrpSpPr>
        <p:cNvPr id="1" name=""/>
        <p:cNvGrpSpPr/>
        <p:nvPr/>
      </p:nvGrpSpPr>
      <p:grpSpPr>
        <a:xfrm>
          <a:off x="0" y="0"/>
          <a:ext cx="0" cy="0"/>
          <a:chOff x="0" y="0"/>
          <a:chExt cx="0" cy="0"/>
        </a:xfrm>
      </p:grpSpPr>
      <p:sp>
        <p:nvSpPr>
          <p:cNvPr id="9" name="Pravouhlý trojuholník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Rovnoramenný trojuholník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Zástupný symbol dátumu 3"/>
          <p:cNvSpPr>
            <a:spLocks noGrp="1"/>
          </p:cNvSpPr>
          <p:nvPr>
            <p:ph type="dt" sz="half" idx="10"/>
          </p:nvPr>
        </p:nvSpPr>
        <p:spPr>
          <a:xfrm>
            <a:off x="6955632" y="6477000"/>
            <a:ext cx="2133600" cy="304800"/>
          </a:xfrm>
        </p:spPr>
        <p:txBody>
          <a:bodyPr/>
          <a:lstStyle/>
          <a:p>
            <a:fld id="{FBE6A6AB-9793-4681-8FAD-107E7D762614}" type="datetimeFigureOut">
              <a:rPr lang="sk-SK" smtClean="0"/>
              <a:pPr/>
              <a:t>28. 10. 2014</a:t>
            </a:fld>
            <a:endParaRPr lang="sk-SK"/>
          </a:p>
        </p:txBody>
      </p:sp>
      <p:sp>
        <p:nvSpPr>
          <p:cNvPr id="5" name="Zástupný symbol päty 4"/>
          <p:cNvSpPr>
            <a:spLocks noGrp="1"/>
          </p:cNvSpPr>
          <p:nvPr>
            <p:ph type="ftr" sz="quarter" idx="11"/>
          </p:nvPr>
        </p:nvSpPr>
        <p:spPr>
          <a:xfrm>
            <a:off x="2619376" y="6480969"/>
            <a:ext cx="4260056" cy="300831"/>
          </a:xfrm>
        </p:spPr>
        <p:txBody>
          <a:bodyPr/>
          <a:lstStyle/>
          <a:p>
            <a:endParaRPr lang="sk-SK"/>
          </a:p>
        </p:txBody>
      </p:sp>
      <p:sp>
        <p:nvSpPr>
          <p:cNvPr id="6" name="Zástupný symbol čísla snímky 5"/>
          <p:cNvSpPr>
            <a:spLocks noGrp="1"/>
          </p:cNvSpPr>
          <p:nvPr>
            <p:ph type="sldNum" sz="quarter" idx="12"/>
          </p:nvPr>
        </p:nvSpPr>
        <p:spPr>
          <a:xfrm>
            <a:off x="8451056" y="809624"/>
            <a:ext cx="502920" cy="300831"/>
          </a:xfrm>
        </p:spPr>
        <p:txBody>
          <a:bodyPr/>
          <a:lstStyle/>
          <a:p>
            <a:fld id="{CCBF69E4-CD00-484B-A24E-3844E439CCFB}" type="slidenum">
              <a:rPr lang="sk-SK" smtClean="0"/>
              <a:pPr/>
              <a:t>‹#›</a:t>
            </a:fld>
            <a:endParaRPr lang="sk-SK"/>
          </a:p>
        </p:txBody>
      </p:sp>
      <p:cxnSp>
        <p:nvCxnSpPr>
          <p:cNvPr id="11" name="Rovná spojnica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Rovná spojnica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Nadpis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sk-SK" smtClean="0"/>
              <a:t>Kliknite sem a upravte štýl predlohy nadpisov.</a:t>
            </a:r>
            <a:endParaRPr kumimoji="0" lang="en-US"/>
          </a:p>
        </p:txBody>
      </p:sp>
      <p:sp>
        <p:nvSpPr>
          <p:cNvPr id="3" name="Zástupný symbol textu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sk-SK" smtClean="0"/>
              <a:t>Kliknite sem a upravte štýly predlohy textu.</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marL="0" algn="l">
              <a:defRPr/>
            </a:lvl1pPr>
          </a:lstStyle>
          <a:p>
            <a:r>
              <a:rPr kumimoji="0" lang="sk-SK" smtClean="0"/>
              <a:t>Kliknite sem a upravte štýl predlohy nadpisov.</a:t>
            </a:r>
            <a:endParaRPr kumimoji="0" lang="en-US"/>
          </a:p>
        </p:txBody>
      </p:sp>
      <p:sp>
        <p:nvSpPr>
          <p:cNvPr id="3" name="Zástupný symbol obsahu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4" name="Zástupný symbol obsahu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5" name="Zástupný symbol dátumu 4"/>
          <p:cNvSpPr>
            <a:spLocks noGrp="1"/>
          </p:cNvSpPr>
          <p:nvPr>
            <p:ph type="dt" sz="half" idx="10"/>
          </p:nvPr>
        </p:nvSpPr>
        <p:spPr>
          <a:xfrm>
            <a:off x="4791456" y="6480969"/>
            <a:ext cx="2133600" cy="301752"/>
          </a:xfrm>
        </p:spPr>
        <p:txBody>
          <a:bodyPr/>
          <a:lstStyle/>
          <a:p>
            <a:fld id="{FBE6A6AB-9793-4681-8FAD-107E7D762614}" type="datetimeFigureOut">
              <a:rPr lang="sk-SK" smtClean="0"/>
              <a:pPr/>
              <a:t>28. 10. 2014</a:t>
            </a:fld>
            <a:endParaRPr lang="sk-SK"/>
          </a:p>
        </p:txBody>
      </p:sp>
      <p:sp>
        <p:nvSpPr>
          <p:cNvPr id="6" name="Zástupný symbol päty 5"/>
          <p:cNvSpPr>
            <a:spLocks noGrp="1"/>
          </p:cNvSpPr>
          <p:nvPr>
            <p:ph type="ftr" sz="quarter" idx="11"/>
          </p:nvPr>
        </p:nvSpPr>
        <p:spPr>
          <a:xfrm>
            <a:off x="457200" y="6480969"/>
            <a:ext cx="4260056" cy="301752"/>
          </a:xfrm>
        </p:spPr>
        <p:txBody>
          <a:bodyPr/>
          <a:lstStyle/>
          <a:p>
            <a:endParaRPr lang="sk-SK"/>
          </a:p>
        </p:txBody>
      </p:sp>
      <p:sp>
        <p:nvSpPr>
          <p:cNvPr id="7" name="Zástupný symbol čísla snímky 6"/>
          <p:cNvSpPr>
            <a:spLocks noGrp="1"/>
          </p:cNvSpPr>
          <p:nvPr>
            <p:ph type="sldNum" sz="quarter" idx="12"/>
          </p:nvPr>
        </p:nvSpPr>
        <p:spPr>
          <a:xfrm>
            <a:off x="7589520" y="6480969"/>
            <a:ext cx="502920" cy="301752"/>
          </a:xfrm>
        </p:spPr>
        <p:txBody>
          <a:bodyPr/>
          <a:lstStyle/>
          <a:p>
            <a:fld id="{CCBF69E4-CD00-484B-A24E-3844E439CCFB}" type="slidenum">
              <a:rPr lang="sk-SK" smtClean="0"/>
              <a:pPr/>
              <a:t>‹#›</a:t>
            </a:fld>
            <a:endParaRPr lang="sk-SK"/>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ovnanie">
    <p:bg>
      <p:bgRef idx="1002">
        <a:schemeClr val="bg2"/>
      </p:bgRef>
    </p:bg>
    <p:spTree>
      <p:nvGrpSpPr>
        <p:cNvPr id="1" name=""/>
        <p:cNvGrpSpPr/>
        <p:nvPr/>
      </p:nvGrpSpPr>
      <p:grpSpPr>
        <a:xfrm>
          <a:off x="0" y="0"/>
          <a:ext cx="0" cy="0"/>
          <a:chOff x="0" y="0"/>
          <a:chExt cx="0" cy="0"/>
        </a:xfrm>
      </p:grpSpPr>
      <p:sp>
        <p:nvSpPr>
          <p:cNvPr id="2" name="Nadpis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sk-SK" smtClean="0"/>
              <a:t>Kliknite sem a upravte štýl predlohy nadpisov.</a:t>
            </a:r>
            <a:endParaRPr kumimoji="0" lang="en-US"/>
          </a:p>
        </p:txBody>
      </p:sp>
      <p:sp>
        <p:nvSpPr>
          <p:cNvPr id="3" name="Zástupný symbol textu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sk-SK" smtClean="0"/>
              <a:t>Kliknite sem a upravte štýly predlohy textu.</a:t>
            </a:r>
          </a:p>
        </p:txBody>
      </p:sp>
      <p:sp>
        <p:nvSpPr>
          <p:cNvPr id="4" name="Zástupný symbol textu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sk-SK" smtClean="0"/>
              <a:t>Kliknite sem a upravte štýly predlohy textu.</a:t>
            </a:r>
          </a:p>
        </p:txBody>
      </p:sp>
      <p:sp>
        <p:nvSpPr>
          <p:cNvPr id="5" name="Zástupný symbol obsahu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6" name="Zástupný symbol obsahu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7" name="Zástupný symbol dátumu 6"/>
          <p:cNvSpPr>
            <a:spLocks noGrp="1"/>
          </p:cNvSpPr>
          <p:nvPr>
            <p:ph type="dt" sz="half" idx="10"/>
          </p:nvPr>
        </p:nvSpPr>
        <p:spPr>
          <a:xfrm>
            <a:off x="4791456" y="6480969"/>
            <a:ext cx="2130552" cy="301752"/>
          </a:xfrm>
        </p:spPr>
        <p:txBody>
          <a:bodyPr/>
          <a:lstStyle/>
          <a:p>
            <a:fld id="{FBE6A6AB-9793-4681-8FAD-107E7D762614}" type="datetimeFigureOut">
              <a:rPr lang="sk-SK" smtClean="0"/>
              <a:pPr/>
              <a:t>28. 10. 2014</a:t>
            </a:fld>
            <a:endParaRPr lang="sk-SK"/>
          </a:p>
        </p:txBody>
      </p:sp>
      <p:sp>
        <p:nvSpPr>
          <p:cNvPr id="8" name="Zástupný symbol päty 7"/>
          <p:cNvSpPr>
            <a:spLocks noGrp="1"/>
          </p:cNvSpPr>
          <p:nvPr>
            <p:ph type="ftr" sz="quarter" idx="11"/>
          </p:nvPr>
        </p:nvSpPr>
        <p:spPr>
          <a:xfrm>
            <a:off x="457200" y="6480969"/>
            <a:ext cx="4261104" cy="301752"/>
          </a:xfrm>
        </p:spPr>
        <p:txBody>
          <a:bodyPr/>
          <a:lstStyle/>
          <a:p>
            <a:endParaRPr lang="sk-SK"/>
          </a:p>
        </p:txBody>
      </p:sp>
      <p:sp>
        <p:nvSpPr>
          <p:cNvPr id="9" name="Zástupný symbol čísla snímky 8"/>
          <p:cNvSpPr>
            <a:spLocks noGrp="1"/>
          </p:cNvSpPr>
          <p:nvPr>
            <p:ph type="sldNum" sz="quarter" idx="12"/>
          </p:nvPr>
        </p:nvSpPr>
        <p:spPr>
          <a:xfrm>
            <a:off x="7589520" y="6483096"/>
            <a:ext cx="502920" cy="301752"/>
          </a:xfrm>
        </p:spPr>
        <p:txBody>
          <a:bodyPr/>
          <a:lstStyle>
            <a:lvl1pPr algn="ctr">
              <a:defRPr/>
            </a:lvl1pPr>
          </a:lstStyle>
          <a:p>
            <a:fld id="{CCBF69E4-CD00-484B-A24E-3844E439CCFB}" type="slidenum">
              <a:rPr lang="sk-SK" smtClean="0"/>
              <a:pPr/>
              <a:t>‹#›</a:t>
            </a:fld>
            <a:endParaRPr lang="sk-SK"/>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b="0"/>
            </a:lvl1pPr>
          </a:lstStyle>
          <a:p>
            <a:r>
              <a:rPr kumimoji="0" lang="sk-SK" smtClean="0"/>
              <a:t>Kliknite sem a upravte štýl predlohy nadpisov.</a:t>
            </a:r>
            <a:endParaRPr kumimoji="0" lang="en-US"/>
          </a:p>
        </p:txBody>
      </p:sp>
      <p:sp>
        <p:nvSpPr>
          <p:cNvPr id="3" name="Zástupný symbol dátumu 2"/>
          <p:cNvSpPr>
            <a:spLocks noGrp="1"/>
          </p:cNvSpPr>
          <p:nvPr>
            <p:ph type="dt" sz="half" idx="10"/>
          </p:nvPr>
        </p:nvSpPr>
        <p:spPr/>
        <p:txBody>
          <a:bodyPr/>
          <a:lstStyle/>
          <a:p>
            <a:fld id="{FBE6A6AB-9793-4681-8FAD-107E7D762614}" type="datetimeFigureOut">
              <a:rPr lang="sk-SK" smtClean="0"/>
              <a:pPr/>
              <a:t>28. 10. 2014</a:t>
            </a:fld>
            <a:endParaRPr lang="sk-SK"/>
          </a:p>
        </p:txBody>
      </p:sp>
      <p:sp>
        <p:nvSpPr>
          <p:cNvPr id="4" name="Zástupný symbol päty 3"/>
          <p:cNvSpPr>
            <a:spLocks noGrp="1"/>
          </p:cNvSpPr>
          <p:nvPr>
            <p:ph type="ftr" sz="quarter" idx="11"/>
          </p:nvPr>
        </p:nvSpPr>
        <p:spPr/>
        <p:txBody>
          <a:bodyPr/>
          <a:lstStyle/>
          <a:p>
            <a:endParaRPr lang="sk-SK"/>
          </a:p>
        </p:txBody>
      </p:sp>
      <p:sp>
        <p:nvSpPr>
          <p:cNvPr id="5" name="Zástupný symbol čísla snímky 4"/>
          <p:cNvSpPr>
            <a:spLocks noGrp="1"/>
          </p:cNvSpPr>
          <p:nvPr>
            <p:ph type="sldNum" sz="quarter" idx="12"/>
          </p:nvPr>
        </p:nvSpPr>
        <p:spPr/>
        <p:txBody>
          <a:bodyPr/>
          <a:lstStyle/>
          <a:p>
            <a:fld id="{CCBF69E4-CD00-484B-A24E-3844E439CCFB}" type="slidenum">
              <a:rPr lang="sk-SK" smtClean="0"/>
              <a:pPr/>
              <a:t>‹#›</a:t>
            </a:fld>
            <a:endParaRPr lang="sk-S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a:xfrm>
            <a:off x="4791456" y="6480969"/>
            <a:ext cx="2133600" cy="301752"/>
          </a:xfrm>
        </p:spPr>
        <p:txBody>
          <a:bodyPr/>
          <a:lstStyle/>
          <a:p>
            <a:fld id="{FBE6A6AB-9793-4681-8FAD-107E7D762614}" type="datetimeFigureOut">
              <a:rPr lang="sk-SK" smtClean="0"/>
              <a:pPr/>
              <a:t>28. 10. 2014</a:t>
            </a:fld>
            <a:endParaRPr lang="sk-SK"/>
          </a:p>
        </p:txBody>
      </p:sp>
      <p:sp>
        <p:nvSpPr>
          <p:cNvPr id="3" name="Zástupný symbol päty 2"/>
          <p:cNvSpPr>
            <a:spLocks noGrp="1"/>
          </p:cNvSpPr>
          <p:nvPr>
            <p:ph type="ftr" sz="quarter" idx="11"/>
          </p:nvPr>
        </p:nvSpPr>
        <p:spPr>
          <a:xfrm>
            <a:off x="457200" y="6481890"/>
            <a:ext cx="4260056" cy="300831"/>
          </a:xfrm>
        </p:spPr>
        <p:txBody>
          <a:bodyPr/>
          <a:lstStyle/>
          <a:p>
            <a:endParaRPr lang="sk-SK"/>
          </a:p>
        </p:txBody>
      </p:sp>
      <p:sp>
        <p:nvSpPr>
          <p:cNvPr id="4" name="Zástupný symbol čísla snímky 3"/>
          <p:cNvSpPr>
            <a:spLocks noGrp="1"/>
          </p:cNvSpPr>
          <p:nvPr>
            <p:ph type="sldNum" sz="quarter" idx="12"/>
          </p:nvPr>
        </p:nvSpPr>
        <p:spPr>
          <a:xfrm>
            <a:off x="7589520" y="6480969"/>
            <a:ext cx="502920" cy="301752"/>
          </a:xfrm>
        </p:spPr>
        <p:txBody>
          <a:bodyPr/>
          <a:lstStyle/>
          <a:p>
            <a:fld id="{CCBF69E4-CD00-484B-A24E-3844E439CCFB}" type="slidenum">
              <a:rPr lang="sk-SK" smtClean="0"/>
              <a:pPr/>
              <a:t>‹#›</a:t>
            </a:fld>
            <a:endParaRPr lang="sk-S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popisom">
    <p:bg>
      <p:bgRef idx="1002">
        <a:schemeClr val="bg2"/>
      </p:bgRef>
    </p:bg>
    <p:spTree>
      <p:nvGrpSpPr>
        <p:cNvPr id="1" name=""/>
        <p:cNvGrpSpPr/>
        <p:nvPr/>
      </p:nvGrpSpPr>
      <p:grpSpPr>
        <a:xfrm>
          <a:off x="0" y="0"/>
          <a:ext cx="0" cy="0"/>
          <a:chOff x="0" y="0"/>
          <a:chExt cx="0" cy="0"/>
        </a:xfrm>
      </p:grpSpPr>
      <p:sp>
        <p:nvSpPr>
          <p:cNvPr id="2" name="Nadpis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sk-SK" smtClean="0"/>
              <a:t>Kliknite sem a upravte štýl predlohy nadpisov.</a:t>
            </a:r>
            <a:endParaRPr kumimoji="0" lang="en-US"/>
          </a:p>
        </p:txBody>
      </p:sp>
      <p:sp>
        <p:nvSpPr>
          <p:cNvPr id="3" name="Zástupný symbol textu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sk-SK" smtClean="0"/>
              <a:t>Kliknite sem a upravte štýly predlohy textu.</a:t>
            </a:r>
          </a:p>
        </p:txBody>
      </p:sp>
      <p:sp>
        <p:nvSpPr>
          <p:cNvPr id="4" name="Zástupný symbol obsahu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5" name="Zástupný symbol dátumu 4"/>
          <p:cNvSpPr>
            <a:spLocks noGrp="1"/>
          </p:cNvSpPr>
          <p:nvPr>
            <p:ph type="dt" sz="half" idx="10"/>
          </p:nvPr>
        </p:nvSpPr>
        <p:spPr>
          <a:xfrm>
            <a:off x="6278976" y="6556248"/>
            <a:ext cx="2133600" cy="301752"/>
          </a:xfrm>
        </p:spPr>
        <p:txBody>
          <a:bodyPr/>
          <a:lstStyle>
            <a:lvl1pPr>
              <a:defRPr sz="900"/>
            </a:lvl1pPr>
          </a:lstStyle>
          <a:p>
            <a:fld id="{FBE6A6AB-9793-4681-8FAD-107E7D762614}" type="datetimeFigureOut">
              <a:rPr lang="sk-SK" smtClean="0"/>
              <a:pPr/>
              <a:t>28. 10. 2014</a:t>
            </a:fld>
            <a:endParaRPr lang="sk-SK"/>
          </a:p>
        </p:txBody>
      </p:sp>
      <p:sp>
        <p:nvSpPr>
          <p:cNvPr id="6" name="Zástupný symbol päty 5"/>
          <p:cNvSpPr>
            <a:spLocks noGrp="1"/>
          </p:cNvSpPr>
          <p:nvPr>
            <p:ph type="ftr" sz="quarter" idx="11"/>
          </p:nvPr>
        </p:nvSpPr>
        <p:spPr>
          <a:xfrm>
            <a:off x="1135856" y="6556248"/>
            <a:ext cx="5143120" cy="301752"/>
          </a:xfrm>
        </p:spPr>
        <p:txBody>
          <a:bodyPr/>
          <a:lstStyle>
            <a:lvl1pPr>
              <a:defRPr sz="900"/>
            </a:lvl1pPr>
          </a:lstStyle>
          <a:p>
            <a:endParaRPr lang="sk-SK"/>
          </a:p>
        </p:txBody>
      </p:sp>
      <p:sp>
        <p:nvSpPr>
          <p:cNvPr id="7" name="Zástupný symbol čísla snímky 6"/>
          <p:cNvSpPr>
            <a:spLocks noGrp="1"/>
          </p:cNvSpPr>
          <p:nvPr>
            <p:ph type="sldNum" sz="quarter" idx="12"/>
          </p:nvPr>
        </p:nvSpPr>
        <p:spPr>
          <a:xfrm>
            <a:off x="8410576" y="6556248"/>
            <a:ext cx="502920" cy="301752"/>
          </a:xfrm>
        </p:spPr>
        <p:txBody>
          <a:bodyPr/>
          <a:lstStyle>
            <a:lvl1pPr>
              <a:defRPr sz="900"/>
            </a:lvl1pPr>
          </a:lstStyle>
          <a:p>
            <a:fld id="{CCBF69E4-CD00-484B-A24E-3844E439CCFB}" type="slidenum">
              <a:rPr lang="sk-SK" smtClean="0"/>
              <a:pPr/>
              <a:t>‹#›</a:t>
            </a:fld>
            <a:endParaRPr lang="sk-SK"/>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ok s popisom">
    <p:bg>
      <p:bgRef idx="1002">
        <a:schemeClr val="bg1"/>
      </p:bgRef>
    </p:bg>
    <p:spTree>
      <p:nvGrpSpPr>
        <p:cNvPr id="1" name=""/>
        <p:cNvGrpSpPr/>
        <p:nvPr/>
      </p:nvGrpSpPr>
      <p:grpSpPr>
        <a:xfrm>
          <a:off x="0" y="0"/>
          <a:ext cx="0" cy="0"/>
          <a:chOff x="0" y="0"/>
          <a:chExt cx="0" cy="0"/>
        </a:xfrm>
      </p:grpSpPr>
      <p:sp>
        <p:nvSpPr>
          <p:cNvPr id="2" name="Nadpis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sk-SK" smtClean="0"/>
              <a:t>Kliknite sem a upravte štýl predlohy nadpisov.</a:t>
            </a:r>
            <a:endParaRPr kumimoji="0" lang="en-US"/>
          </a:p>
        </p:txBody>
      </p:sp>
      <p:sp>
        <p:nvSpPr>
          <p:cNvPr id="3" name="Zástupný symbol obrázka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sk-SK" smtClean="0"/>
              <a:t>Ak chcete pridať obrázok, kliknite na ikonu</a:t>
            </a:r>
            <a:endParaRPr kumimoji="0" lang="en-US" dirty="0"/>
          </a:p>
        </p:txBody>
      </p:sp>
      <p:sp>
        <p:nvSpPr>
          <p:cNvPr id="4" name="Zástupný symbol textu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sk-SK" smtClean="0"/>
              <a:t>Kliknite sem a upravte štýly predlohy textu.</a:t>
            </a:r>
          </a:p>
        </p:txBody>
      </p:sp>
      <p:sp>
        <p:nvSpPr>
          <p:cNvPr id="5" name="Zástupný symbol dátumu 4"/>
          <p:cNvSpPr>
            <a:spLocks noGrp="1"/>
          </p:cNvSpPr>
          <p:nvPr>
            <p:ph type="dt" sz="half" idx="10"/>
          </p:nvPr>
        </p:nvSpPr>
        <p:spPr>
          <a:xfrm>
            <a:off x="6108192" y="6556248"/>
            <a:ext cx="2103120" cy="301752"/>
          </a:xfrm>
        </p:spPr>
        <p:txBody>
          <a:bodyPr/>
          <a:lstStyle>
            <a:lvl1pPr>
              <a:defRPr sz="900"/>
            </a:lvl1pPr>
          </a:lstStyle>
          <a:p>
            <a:fld id="{FBE6A6AB-9793-4681-8FAD-107E7D762614}" type="datetimeFigureOut">
              <a:rPr lang="sk-SK" smtClean="0"/>
              <a:pPr/>
              <a:t>28. 10. 2014</a:t>
            </a:fld>
            <a:endParaRPr lang="sk-SK"/>
          </a:p>
        </p:txBody>
      </p:sp>
      <p:sp>
        <p:nvSpPr>
          <p:cNvPr id="6" name="Zástupný symbol päty 5"/>
          <p:cNvSpPr>
            <a:spLocks noGrp="1"/>
          </p:cNvSpPr>
          <p:nvPr>
            <p:ph type="ftr" sz="quarter" idx="11"/>
          </p:nvPr>
        </p:nvSpPr>
        <p:spPr>
          <a:xfrm>
            <a:off x="1170432" y="6557169"/>
            <a:ext cx="4948072" cy="301752"/>
          </a:xfrm>
        </p:spPr>
        <p:txBody>
          <a:bodyPr/>
          <a:lstStyle>
            <a:lvl1pPr>
              <a:defRPr sz="900"/>
            </a:lvl1pPr>
          </a:lstStyle>
          <a:p>
            <a:endParaRPr lang="sk-SK"/>
          </a:p>
        </p:txBody>
      </p:sp>
      <p:sp>
        <p:nvSpPr>
          <p:cNvPr id="7" name="Zástupný symbol čísla snímky 6"/>
          <p:cNvSpPr>
            <a:spLocks noGrp="1"/>
          </p:cNvSpPr>
          <p:nvPr>
            <p:ph type="sldNum" sz="quarter" idx="12"/>
          </p:nvPr>
        </p:nvSpPr>
        <p:spPr>
          <a:xfrm>
            <a:off x="8217192" y="6556248"/>
            <a:ext cx="365760" cy="301752"/>
          </a:xfrm>
        </p:spPr>
        <p:txBody>
          <a:bodyPr/>
          <a:lstStyle>
            <a:lvl1pPr algn="ctr">
              <a:defRPr sz="900"/>
            </a:lvl1pPr>
          </a:lstStyle>
          <a:p>
            <a:fld id="{CCBF69E4-CD00-484B-A24E-3844E439CCFB}" type="slidenum">
              <a:rPr lang="sk-SK" smtClean="0"/>
              <a:pPr/>
              <a:t>‹#›</a:t>
            </a:fld>
            <a:endParaRPr lang="sk-SK"/>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Pravouhlý trojuholník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Rovná spojnica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Rovná spojnica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Zástupný symbol nadpisu 21"/>
          <p:cNvSpPr>
            <a:spLocks noGrp="1"/>
          </p:cNvSpPr>
          <p:nvPr>
            <p:ph type="title"/>
          </p:nvPr>
        </p:nvSpPr>
        <p:spPr>
          <a:xfrm>
            <a:off x="457200" y="267494"/>
            <a:ext cx="8229600" cy="1399032"/>
          </a:xfrm>
          <a:prstGeom prst="rect">
            <a:avLst/>
          </a:prstGeom>
        </p:spPr>
        <p:txBody>
          <a:bodyPr vert="horz" anchor="ctr">
            <a:normAutofit/>
          </a:bodyPr>
          <a:lstStyle/>
          <a:p>
            <a:r>
              <a:rPr kumimoji="0" lang="sk-SK" smtClean="0"/>
              <a:t>Kliknite sem a upravte štýl predlohy nadpisov.</a:t>
            </a:r>
            <a:endParaRPr kumimoji="0" lang="en-US"/>
          </a:p>
        </p:txBody>
      </p:sp>
      <p:sp>
        <p:nvSpPr>
          <p:cNvPr id="13" name="Zástupný symbol textu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sk-SK" smtClean="0"/>
              <a:t>Kliknite sem a upravte štýly predlohy textu.</a:t>
            </a:r>
          </a:p>
          <a:p>
            <a:pPr lvl="1" eaLnBrk="1" latinLnBrk="0" hangingPunct="1"/>
            <a:r>
              <a:rPr kumimoji="0" lang="sk-SK" smtClean="0"/>
              <a:t>Druhá úroveň</a:t>
            </a:r>
          </a:p>
          <a:p>
            <a:pPr lvl="2" eaLnBrk="1" latinLnBrk="0" hangingPunct="1"/>
            <a:r>
              <a:rPr kumimoji="0" lang="sk-SK" smtClean="0"/>
              <a:t>Tretia úroveň</a:t>
            </a:r>
          </a:p>
          <a:p>
            <a:pPr lvl="3" eaLnBrk="1" latinLnBrk="0" hangingPunct="1"/>
            <a:r>
              <a:rPr kumimoji="0" lang="sk-SK" smtClean="0"/>
              <a:t>Štvrtá úroveň</a:t>
            </a:r>
          </a:p>
          <a:p>
            <a:pPr lvl="4" eaLnBrk="1" latinLnBrk="0" hangingPunct="1"/>
            <a:r>
              <a:rPr kumimoji="0" lang="sk-SK" smtClean="0"/>
              <a:t>Piata úroveň</a:t>
            </a:r>
            <a:endParaRPr kumimoji="0" lang="en-US"/>
          </a:p>
        </p:txBody>
      </p:sp>
      <p:sp>
        <p:nvSpPr>
          <p:cNvPr id="14" name="Zástupný symbol dátumu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FBE6A6AB-9793-4681-8FAD-107E7D762614}" type="datetimeFigureOut">
              <a:rPr lang="sk-SK" smtClean="0"/>
              <a:pPr/>
              <a:t>28. 10. 2014</a:t>
            </a:fld>
            <a:endParaRPr lang="sk-SK"/>
          </a:p>
        </p:txBody>
      </p:sp>
      <p:sp>
        <p:nvSpPr>
          <p:cNvPr id="3" name="Zástupný symbol päty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sk-SK"/>
          </a:p>
        </p:txBody>
      </p:sp>
      <p:sp>
        <p:nvSpPr>
          <p:cNvPr id="23" name="Zástupný symbol čísla snímky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CCBF69E4-CD00-484B-A24E-3844E439CCFB}" type="slidenum">
              <a:rPr lang="sk-SK" smtClean="0"/>
              <a:pPr/>
              <a:t>‹#›</a:t>
            </a:fld>
            <a:endParaRPr lang="sk-SK"/>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sk-SK" b="1" i="1" dirty="0" smtClean="0"/>
              <a:t>Základné informácie </a:t>
            </a:r>
            <a:endParaRPr lang="sk-SK" b="1" i="1" dirty="0"/>
          </a:p>
        </p:txBody>
      </p:sp>
      <p:sp>
        <p:nvSpPr>
          <p:cNvPr id="3" name="Zástupný symbol obsahu 2"/>
          <p:cNvSpPr>
            <a:spLocks noGrp="1"/>
          </p:cNvSpPr>
          <p:nvPr>
            <p:ph idx="1"/>
          </p:nvPr>
        </p:nvSpPr>
        <p:spPr/>
        <p:txBody>
          <a:bodyPr>
            <a:normAutofit/>
          </a:bodyPr>
          <a:lstStyle/>
          <a:p>
            <a:r>
              <a:rPr lang="sk-SK" sz="2000" b="1" i="1" dirty="0" smtClean="0"/>
              <a:t>Meno a priezvisko: </a:t>
            </a:r>
            <a:r>
              <a:rPr lang="sk-SK" sz="2000" b="1" i="1" dirty="0" smtClean="0">
                <a:solidFill>
                  <a:schemeClr val="accent2">
                    <a:lumMod val="60000"/>
                    <a:lumOff val="40000"/>
                  </a:schemeClr>
                </a:solidFill>
              </a:rPr>
              <a:t>Martin Guliš</a:t>
            </a:r>
          </a:p>
          <a:p>
            <a:r>
              <a:rPr lang="sk-SK" sz="2000" b="1" i="1" dirty="0" smtClean="0"/>
              <a:t>Trieda: </a:t>
            </a:r>
            <a:r>
              <a:rPr lang="sk-SK" sz="2000" b="1" i="1" dirty="0" smtClean="0">
                <a:solidFill>
                  <a:schemeClr val="accent2">
                    <a:lumMod val="60000"/>
                    <a:lumOff val="40000"/>
                  </a:schemeClr>
                </a:solidFill>
              </a:rPr>
              <a:t>Ι.Ao, študijný odbor: operátor stavebnej výroby    </a:t>
            </a:r>
          </a:p>
          <a:p>
            <a:r>
              <a:rPr lang="sk-SK" sz="2000" b="1" i="1" dirty="0" smtClean="0"/>
              <a:t>Škola: </a:t>
            </a:r>
            <a:r>
              <a:rPr lang="sk-SK" sz="2000" b="1" i="1" dirty="0" smtClean="0">
                <a:solidFill>
                  <a:schemeClr val="accent2">
                    <a:lumMod val="60000"/>
                    <a:lumOff val="40000"/>
                  </a:schemeClr>
                </a:solidFill>
              </a:rPr>
              <a:t>SOŠ, Ul. slovenských partizánov 1129/49,</a:t>
            </a:r>
          </a:p>
          <a:p>
            <a:pPr>
              <a:buNone/>
            </a:pPr>
            <a:r>
              <a:rPr lang="sk-SK" sz="2000" b="1" i="1" dirty="0" smtClean="0">
                <a:solidFill>
                  <a:schemeClr val="accent2">
                    <a:lumMod val="60000"/>
                    <a:lumOff val="40000"/>
                  </a:schemeClr>
                </a:solidFill>
              </a:rPr>
              <a:t>                 017 01 Považská Bystrica </a:t>
            </a:r>
          </a:p>
          <a:p>
            <a:r>
              <a:rPr lang="sk-SK" sz="2000" b="1" i="1" dirty="0" smtClean="0"/>
              <a:t>Dátum narodenia: </a:t>
            </a:r>
            <a:r>
              <a:rPr lang="sk-SK" sz="2000" b="1" i="1" dirty="0" smtClean="0">
                <a:solidFill>
                  <a:schemeClr val="accent2">
                    <a:lumMod val="60000"/>
                    <a:lumOff val="40000"/>
                  </a:schemeClr>
                </a:solidFill>
              </a:rPr>
              <a:t>26.08.1998</a:t>
            </a:r>
            <a:endParaRPr lang="sk-SK" sz="2000" b="1" i="1" dirty="0" smtClean="0"/>
          </a:p>
          <a:p>
            <a:r>
              <a:rPr lang="sk-SK" sz="2000" b="1" i="1" dirty="0" smtClean="0"/>
              <a:t>Trvalé bydlisko: </a:t>
            </a:r>
            <a:r>
              <a:rPr lang="sk-SK" sz="2000" b="1" i="1" dirty="0" smtClean="0">
                <a:solidFill>
                  <a:schemeClr val="accent2">
                    <a:lumMod val="60000"/>
                    <a:lumOff val="40000"/>
                  </a:schemeClr>
                </a:solidFill>
              </a:rPr>
              <a:t>Hloža 1337, 018 61 Beluša, okr. Púchov  </a:t>
            </a:r>
          </a:p>
          <a:p>
            <a:r>
              <a:rPr lang="sk-SK" sz="2000" b="1" i="1" dirty="0" smtClean="0"/>
              <a:t>Konzultant: </a:t>
            </a:r>
            <a:r>
              <a:rPr lang="sk-SK" sz="2000" b="1" i="1" dirty="0" smtClean="0">
                <a:solidFill>
                  <a:schemeClr val="accent2">
                    <a:lumMod val="60000"/>
                    <a:lumOff val="40000"/>
                  </a:schemeClr>
                </a:solidFill>
              </a:rPr>
              <a:t>Mgr. Martina Šištíková  </a:t>
            </a:r>
            <a:endParaRPr lang="sk-SK" sz="2000" b="1" i="1" dirty="0"/>
          </a:p>
        </p:txBody>
      </p:sp>
    </p:spTree>
  </p:cSld>
  <p:clrMapOvr>
    <a:masterClrMapping/>
  </p:clrMapOvr>
  <p:transition>
    <p:strips dir="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obsahu 2"/>
          <p:cNvSpPr>
            <a:spLocks noGrp="1"/>
          </p:cNvSpPr>
          <p:nvPr>
            <p:ph sz="half" idx="1"/>
          </p:nvPr>
        </p:nvSpPr>
        <p:spPr>
          <a:xfrm>
            <a:off x="142844" y="857232"/>
            <a:ext cx="4352956" cy="5391169"/>
          </a:xfrm>
        </p:spPr>
        <p:txBody>
          <a:bodyPr>
            <a:normAutofit fontScale="92500" lnSpcReduction="20000"/>
          </a:bodyPr>
          <a:lstStyle/>
          <a:p>
            <a:r>
              <a:rPr lang="sk-SK" sz="2400" dirty="0" smtClean="0"/>
              <a:t>Peniaze sú dôležité, ale nie sú </a:t>
            </a:r>
            <a:r>
              <a:rPr lang="sk-SK" sz="2400" dirty="0" smtClean="0"/>
              <a:t>všetko! </a:t>
            </a:r>
            <a:r>
              <a:rPr lang="sk-SK" sz="2400" dirty="0" smtClean="0"/>
              <a:t>Myslím si, že dôležitejšie budú referencie, ktoré sa budú s mojím menom niesť ďalej. Veď spokojní zákazníci sú základom úspešnej firmy. Nestačí mať len sen, sen treba pretaviť do reality. Dúfam, že to docielim svedomitým učením a nadobudnutou praxou, ktorá bude základom môjho úspešného podnikania a vytvárania nových pracovných miest v oblasti stavebnej výroby. To je môj najbližší sen, za ktorým si idem, a ktorý si chcem splniť</a:t>
            </a:r>
            <a:r>
              <a:rPr lang="sk-SK" dirty="0" smtClean="0"/>
              <a:t>.      </a:t>
            </a:r>
            <a:endParaRPr lang="sk-SK" dirty="0"/>
          </a:p>
        </p:txBody>
      </p:sp>
      <p:pic>
        <p:nvPicPr>
          <p:cNvPr id="23554" name="Picture 2" descr="http://cdn.bills.com/images/articles/originals/HomeLoansBadCredit.jpg"/>
          <p:cNvPicPr>
            <a:picLocks noChangeAspect="1" noChangeArrowheads="1"/>
          </p:cNvPicPr>
          <p:nvPr/>
        </p:nvPicPr>
        <p:blipFill>
          <a:blip r:embed="rId2"/>
          <a:srcRect/>
          <a:stretch>
            <a:fillRect/>
          </a:stretch>
        </p:blipFill>
        <p:spPr bwMode="auto">
          <a:xfrm>
            <a:off x="4643438" y="1214422"/>
            <a:ext cx="4048125" cy="4286280"/>
          </a:xfrm>
          <a:prstGeom prst="rect">
            <a:avLst/>
          </a:prstGeom>
          <a:noFill/>
        </p:spPr>
      </p:pic>
    </p:spTree>
  </p:cSld>
  <p:clrMapOvr>
    <a:masterClrMapping/>
  </p:clrMapOvr>
  <p:transition>
    <p:strips dir="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obsahu 3"/>
          <p:cNvSpPr>
            <a:spLocks noGrp="1"/>
          </p:cNvSpPr>
          <p:nvPr>
            <p:ph sz="half" idx="2"/>
          </p:nvPr>
        </p:nvSpPr>
        <p:spPr/>
        <p:txBody>
          <a:bodyPr/>
          <a:lstStyle/>
          <a:p>
            <a:r>
              <a:rPr lang="sk-SK" dirty="0" smtClean="0"/>
              <a:t>Sny </a:t>
            </a:r>
            <a:r>
              <a:rPr lang="sk-SK" dirty="0" smtClean="0"/>
              <a:t>si treba plniť</a:t>
            </a:r>
            <a:r>
              <a:rPr lang="sk-SK" dirty="0" smtClean="0"/>
              <a:t>!</a:t>
            </a:r>
          </a:p>
          <a:p>
            <a:pPr>
              <a:buNone/>
            </a:pPr>
            <a:r>
              <a:rPr lang="sk-SK" dirty="0" smtClean="0"/>
              <a:t>    No </a:t>
            </a:r>
            <a:r>
              <a:rPr lang="sk-SK" dirty="0" smtClean="0"/>
              <a:t>a jeden z mojich snov sa už splnil. Od 2. septembra 2014 som žiakom študijného odboru – operátor stavebnej výroby v Strednej odbornej škole v Považskej Bystrici.   </a:t>
            </a:r>
            <a:endParaRPr lang="sk-SK" dirty="0"/>
          </a:p>
        </p:txBody>
      </p:sp>
      <p:pic>
        <p:nvPicPr>
          <p:cNvPr id="25602" name="Picture 2" descr="http://sospb.edupage.org/photos/pic1.jpg"/>
          <p:cNvPicPr>
            <a:picLocks noChangeAspect="1" noChangeArrowheads="1"/>
          </p:cNvPicPr>
          <p:nvPr/>
        </p:nvPicPr>
        <p:blipFill>
          <a:blip r:embed="rId2"/>
          <a:srcRect/>
          <a:stretch>
            <a:fillRect/>
          </a:stretch>
        </p:blipFill>
        <p:spPr bwMode="auto">
          <a:xfrm>
            <a:off x="857224" y="3214686"/>
            <a:ext cx="3500462" cy="2625348"/>
          </a:xfrm>
          <a:prstGeom prst="rect">
            <a:avLst/>
          </a:prstGeom>
          <a:noFill/>
        </p:spPr>
      </p:pic>
      <p:pic>
        <p:nvPicPr>
          <p:cNvPr id="25604" name="Picture 4" descr="http://www.sospb.sk/buxus/images/loga/sos_pb.png"/>
          <p:cNvPicPr>
            <a:picLocks noChangeAspect="1" noChangeArrowheads="1"/>
          </p:cNvPicPr>
          <p:nvPr/>
        </p:nvPicPr>
        <p:blipFill>
          <a:blip r:embed="rId3"/>
          <a:srcRect/>
          <a:stretch>
            <a:fillRect/>
          </a:stretch>
        </p:blipFill>
        <p:spPr bwMode="auto">
          <a:xfrm>
            <a:off x="1000100" y="1000108"/>
            <a:ext cx="3071834" cy="1643067"/>
          </a:xfrm>
          <a:prstGeom prst="rect">
            <a:avLst/>
          </a:prstGeom>
          <a:noFill/>
        </p:spPr>
      </p:pic>
    </p:spTree>
  </p:cSld>
  <p:clrMapOvr>
    <a:masterClrMapping/>
  </p:clrMapOvr>
  <p:transition>
    <p:strips dir="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pPr algn="ctr"/>
            <a:r>
              <a:rPr lang="sk-SK" i="1" dirty="0" smtClean="0"/>
              <a:t>Ďakujem za pozornosť!</a:t>
            </a:r>
            <a:r>
              <a:rPr lang="sk-SK" dirty="0" smtClean="0"/>
              <a:t> </a:t>
            </a:r>
            <a:endParaRPr lang="sk-SK" dirty="0"/>
          </a:p>
        </p:txBody>
      </p:sp>
      <p:sp>
        <p:nvSpPr>
          <p:cNvPr id="3" name="Podnadpis 2"/>
          <p:cNvSpPr>
            <a:spLocks noGrp="1"/>
          </p:cNvSpPr>
          <p:nvPr>
            <p:ph type="subTitle" idx="1"/>
          </p:nvPr>
        </p:nvSpPr>
        <p:spPr/>
        <p:txBody>
          <a:bodyPr/>
          <a:lstStyle/>
          <a:p>
            <a:r>
              <a:rPr lang="sk-SK" dirty="0" smtClean="0"/>
              <a:t>Zdroj:</a:t>
            </a:r>
          </a:p>
          <a:p>
            <a:pPr marL="514350" indent="-514350">
              <a:buAutoNum type="arabicPeriod"/>
            </a:pPr>
            <a:r>
              <a:rPr lang="sk-SK" dirty="0" smtClean="0"/>
              <a:t>obrázky: </a:t>
            </a:r>
            <a:r>
              <a:rPr lang="sk-SK" dirty="0" err="1" smtClean="0"/>
              <a:t>www.google.sk</a:t>
            </a:r>
            <a:endParaRPr lang="sk-SK" dirty="0" smtClean="0"/>
          </a:p>
          <a:p>
            <a:pPr marL="514350" indent="-514350">
              <a:buAutoNum type="arabicPeriod"/>
            </a:pPr>
            <a:r>
              <a:rPr lang="sk-SK" dirty="0" smtClean="0"/>
              <a:t>text: Martin </a:t>
            </a:r>
            <a:r>
              <a:rPr lang="sk-SK" dirty="0" err="1" smtClean="0"/>
              <a:t>Guliš</a:t>
            </a:r>
            <a:r>
              <a:rPr lang="sk-SK" dirty="0" smtClean="0"/>
              <a:t>  </a:t>
            </a:r>
            <a:endParaRPr lang="sk-SK" dirty="0"/>
          </a:p>
        </p:txBody>
      </p:sp>
    </p:spTree>
  </p:cSld>
  <p:clrMapOvr>
    <a:masterClrMapping/>
  </p:clrMapOvr>
  <p:transition>
    <p:strips dir="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a:bodyPr>
          <a:lstStyle/>
          <a:p>
            <a:pPr algn="ctr"/>
            <a:r>
              <a:rPr lang="sk-SK" b="1" i="1" dirty="0" smtClean="0"/>
              <a:t>Viem, čím budem a </a:t>
            </a:r>
            <a:r>
              <a:rPr lang="sk-SK" b="1" i="1" dirty="0" smtClean="0"/>
              <a:t>prečo</a:t>
            </a:r>
            <a:br>
              <a:rPr lang="sk-SK" b="1" i="1" dirty="0" smtClean="0"/>
            </a:br>
            <a:r>
              <a:rPr lang="sk-SK" sz="2700" b="1" i="1" dirty="0" smtClean="0"/>
              <a:t>„</a:t>
            </a:r>
            <a:r>
              <a:rPr lang="sk-SK" sz="2700" b="1" i="1" dirty="0" smtClean="0"/>
              <a:t>Takto si predstavujem svoju budúcnosť“</a:t>
            </a:r>
            <a:endParaRPr lang="sk-SK" sz="2700" b="1" i="1" dirty="0"/>
          </a:p>
        </p:txBody>
      </p:sp>
      <p:pic>
        <p:nvPicPr>
          <p:cNvPr id="4" name="Picture 2" descr="http://images.halloweencostumes.com/products/3228/1-1/child-deluxe-police-officer-costume.jpg"/>
          <p:cNvPicPr>
            <a:picLocks noChangeAspect="1" noChangeArrowheads="1"/>
          </p:cNvPicPr>
          <p:nvPr/>
        </p:nvPicPr>
        <p:blipFill>
          <a:blip r:embed="rId2" cstate="print"/>
          <a:srcRect/>
          <a:stretch>
            <a:fillRect/>
          </a:stretch>
        </p:blipFill>
        <p:spPr bwMode="auto">
          <a:xfrm>
            <a:off x="142844" y="2285992"/>
            <a:ext cx="1857388" cy="2786081"/>
          </a:xfrm>
          <a:prstGeom prst="rect">
            <a:avLst/>
          </a:prstGeom>
          <a:ln>
            <a:noFill/>
          </a:ln>
          <a:effectLst>
            <a:outerShdw blurRad="292100" dist="139700" dir="2700000" algn="tl" rotWithShape="0">
              <a:srgbClr val="333333">
                <a:alpha val="65000"/>
              </a:srgbClr>
            </a:outerShdw>
          </a:effectLst>
        </p:spPr>
      </p:pic>
      <p:pic>
        <p:nvPicPr>
          <p:cNvPr id="5" name="Picture 2" descr="http://images.halloweencostumes.com/products/12353/1-1/kids-deluxe-us-army-ranger-costume.jpg"/>
          <p:cNvPicPr>
            <a:picLocks noChangeAspect="1" noChangeArrowheads="1"/>
          </p:cNvPicPr>
          <p:nvPr/>
        </p:nvPicPr>
        <p:blipFill>
          <a:blip r:embed="rId3" cstate="print"/>
          <a:srcRect/>
          <a:stretch>
            <a:fillRect/>
          </a:stretch>
        </p:blipFill>
        <p:spPr bwMode="auto">
          <a:xfrm>
            <a:off x="2143108" y="2285992"/>
            <a:ext cx="1928826" cy="2786082"/>
          </a:xfrm>
          <a:prstGeom prst="rect">
            <a:avLst/>
          </a:prstGeom>
          <a:noFill/>
        </p:spPr>
      </p:pic>
      <p:pic>
        <p:nvPicPr>
          <p:cNvPr id="6" name="Picture 4" descr="https://www.istp.sk/karta-zamestnania/5001/pozicie_ilustracie/2732_5001_5001-stavebny-technik-majster.jpg"/>
          <p:cNvPicPr>
            <a:picLocks noChangeAspect="1" noChangeArrowheads="1"/>
          </p:cNvPicPr>
          <p:nvPr/>
        </p:nvPicPr>
        <p:blipFill>
          <a:blip r:embed="rId4"/>
          <a:srcRect/>
          <a:stretch>
            <a:fillRect/>
          </a:stretch>
        </p:blipFill>
        <p:spPr bwMode="auto">
          <a:xfrm>
            <a:off x="4214810" y="2285992"/>
            <a:ext cx="2286016" cy="2786082"/>
          </a:xfrm>
          <a:prstGeom prst="rect">
            <a:avLst/>
          </a:prstGeom>
          <a:noFill/>
        </p:spPr>
      </p:pic>
      <p:pic>
        <p:nvPicPr>
          <p:cNvPr id="7" name="Picture 2" descr="http://adimasro.eu/wp-content/uploads/2012/04/STAVEBNA-FIRMA-BRATISLAVA-MARTIN-SLOVENSKO-ADIMA-2.jpg"/>
          <p:cNvPicPr>
            <a:picLocks noChangeAspect="1" noChangeArrowheads="1"/>
          </p:cNvPicPr>
          <p:nvPr/>
        </p:nvPicPr>
        <p:blipFill>
          <a:blip r:embed="rId5"/>
          <a:srcRect/>
          <a:stretch>
            <a:fillRect/>
          </a:stretch>
        </p:blipFill>
        <p:spPr bwMode="auto">
          <a:xfrm>
            <a:off x="6643702" y="2285992"/>
            <a:ext cx="2322687" cy="2786082"/>
          </a:xfrm>
          <a:prstGeom prst="rect">
            <a:avLst/>
          </a:prstGeom>
          <a:noFill/>
        </p:spPr>
      </p:pic>
    </p:spTree>
  </p:cSld>
  <p:clrMapOvr>
    <a:masterClrMapping/>
  </p:clrMapOvr>
  <p:transition>
    <p:strips dir="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obsahu 2"/>
          <p:cNvSpPr>
            <a:spLocks noGrp="1"/>
          </p:cNvSpPr>
          <p:nvPr>
            <p:ph sz="half" idx="1"/>
          </p:nvPr>
        </p:nvSpPr>
        <p:spPr/>
        <p:txBody>
          <a:bodyPr/>
          <a:lstStyle/>
          <a:p>
            <a:r>
              <a:rPr lang="sk-SK" dirty="0" smtClean="0"/>
              <a:t>Ako malý chlapec som sníval, že keď vyrastiem, bude zo mňa príslušník polície, teda policajt. Ako vzor som mal starého otca, ktorý ním skutočne bol. </a:t>
            </a:r>
            <a:endParaRPr lang="sk-SK" dirty="0"/>
          </a:p>
        </p:txBody>
      </p:sp>
      <p:pic>
        <p:nvPicPr>
          <p:cNvPr id="1026" name="Picture 2" descr="http://images.halloweencostumes.com/products/3228/1-1/child-deluxe-police-officer-costume.jpg"/>
          <p:cNvPicPr>
            <a:picLocks noChangeAspect="1" noChangeArrowheads="1"/>
          </p:cNvPicPr>
          <p:nvPr/>
        </p:nvPicPr>
        <p:blipFill>
          <a:blip r:embed="rId2" cstate="print"/>
          <a:srcRect/>
          <a:stretch>
            <a:fillRect/>
          </a:stretch>
        </p:blipFill>
        <p:spPr bwMode="auto">
          <a:xfrm>
            <a:off x="4572000" y="428604"/>
            <a:ext cx="3965353" cy="61200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strips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obsahu 3"/>
          <p:cNvSpPr>
            <a:spLocks noGrp="1"/>
          </p:cNvSpPr>
          <p:nvPr>
            <p:ph sz="half" idx="2"/>
          </p:nvPr>
        </p:nvSpPr>
        <p:spPr>
          <a:xfrm>
            <a:off x="4648200" y="571481"/>
            <a:ext cx="4038600" cy="5676920"/>
          </a:xfrm>
        </p:spPr>
        <p:txBody>
          <a:bodyPr>
            <a:noAutofit/>
          </a:bodyPr>
          <a:lstStyle/>
          <a:p>
            <a:r>
              <a:rPr lang="sk-SK" dirty="0" smtClean="0"/>
              <a:t>Postupom času sa moje názory na budúce povolanie trochu menili a od túžby stať sa policajtom som upustil. Pamätám si, keď začali v televízore dávať seriál s vojnovou tematikou. Vtedy som zmenil názor. Už som nechcel byť policajtom, ale príslušníkom armády, teda vojakom. </a:t>
            </a:r>
            <a:endParaRPr lang="sk-SK" dirty="0"/>
          </a:p>
        </p:txBody>
      </p:sp>
      <p:pic>
        <p:nvPicPr>
          <p:cNvPr id="6" name="Picture 2" descr="http://images.halloweencostumes.com/products/12353/1-1/kids-deluxe-us-army-ranger-costume.jpg"/>
          <p:cNvPicPr>
            <a:picLocks noChangeAspect="1" noChangeArrowheads="1"/>
          </p:cNvPicPr>
          <p:nvPr/>
        </p:nvPicPr>
        <p:blipFill>
          <a:blip r:embed="rId2" cstate="print"/>
          <a:srcRect/>
          <a:stretch>
            <a:fillRect/>
          </a:stretch>
        </p:blipFill>
        <p:spPr bwMode="auto">
          <a:xfrm>
            <a:off x="571472" y="428604"/>
            <a:ext cx="4000528" cy="6120000"/>
          </a:xfrm>
          <a:prstGeom prst="rect">
            <a:avLst/>
          </a:prstGeom>
          <a:noFill/>
        </p:spPr>
      </p:pic>
    </p:spTree>
  </p:cSld>
  <p:clrMapOvr>
    <a:masterClrMapping/>
  </p:clrMapOvr>
  <p:transition>
    <p:strips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ástupný symbol obsahu 6"/>
          <p:cNvSpPr>
            <a:spLocks noGrp="1"/>
          </p:cNvSpPr>
          <p:nvPr>
            <p:ph sz="half" idx="1"/>
          </p:nvPr>
        </p:nvSpPr>
        <p:spPr>
          <a:xfrm>
            <a:off x="457200" y="1000109"/>
            <a:ext cx="4038600" cy="5248292"/>
          </a:xfrm>
        </p:spPr>
        <p:txBody>
          <a:bodyPr>
            <a:normAutofit lnSpcReduction="10000"/>
          </a:bodyPr>
          <a:lstStyle/>
          <a:p>
            <a:r>
              <a:rPr lang="sk-SK" dirty="0" smtClean="0"/>
              <a:t>Túžba byť vojakom vo mne pretrvala veľmi dlho, až pokým som cestou zo školy neuvidel, ako na našej ulici vozia nákladné autá materiál na stavbu rodinného domu. Každý deň som videl, ako po zhotovení základov začali z tehál a kvádrov rásť múry a onedlho na stavbe bola strecha.  </a:t>
            </a:r>
          </a:p>
          <a:p>
            <a:endParaRPr lang="sk-SK" dirty="0"/>
          </a:p>
        </p:txBody>
      </p:sp>
      <p:pic>
        <p:nvPicPr>
          <p:cNvPr id="11" name="Zástupný symbol obsahu 10" descr="Home_Building_572.jpg"/>
          <p:cNvPicPr>
            <a:picLocks noGrp="1" noChangeAspect="1"/>
          </p:cNvPicPr>
          <p:nvPr>
            <p:ph sz="half" idx="2"/>
          </p:nvPr>
        </p:nvPicPr>
        <p:blipFill>
          <a:blip r:embed="rId2"/>
          <a:stretch>
            <a:fillRect/>
          </a:stretch>
        </p:blipFill>
        <p:spPr>
          <a:xfrm>
            <a:off x="4648200" y="1374449"/>
            <a:ext cx="4210080" cy="4840633"/>
          </a:xfrm>
        </p:spPr>
      </p:pic>
    </p:spTree>
  </p:cSld>
  <p:clrMapOvr>
    <a:masterClrMapping/>
  </p:clrMapOvr>
  <p:transition>
    <p:strips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ln>
            <a:solidFill>
              <a:schemeClr val="tx1"/>
            </a:solidFill>
          </a:ln>
        </p:spPr>
        <p:txBody>
          <a:bodyPr>
            <a:normAutofit/>
          </a:bodyPr>
          <a:lstStyle/>
          <a:p>
            <a:r>
              <a:rPr lang="sk-SK" sz="2600" b="1" i="1" dirty="0" smtClean="0">
                <a:solidFill>
                  <a:schemeClr val="tx1"/>
                </a:solidFill>
              </a:rPr>
              <a:t>Pozoroval som prácu týchto  jednotlivých profesií </a:t>
            </a:r>
            <a:endParaRPr lang="sk-SK" sz="2600" b="1" i="1" dirty="0">
              <a:solidFill>
                <a:schemeClr val="tx1"/>
              </a:solidFill>
            </a:endParaRPr>
          </a:p>
        </p:txBody>
      </p:sp>
      <p:pic>
        <p:nvPicPr>
          <p:cNvPr id="18434" name="Picture 2" descr="http://www.er-sa.sk/fotky23753/fotos/_vyr_73tesar-rakusko-www-er-sa-sk.jpg"/>
          <p:cNvPicPr>
            <a:picLocks noChangeAspect="1" noChangeArrowheads="1"/>
          </p:cNvPicPr>
          <p:nvPr/>
        </p:nvPicPr>
        <p:blipFill>
          <a:blip r:embed="rId2"/>
          <a:srcRect/>
          <a:stretch>
            <a:fillRect/>
          </a:stretch>
        </p:blipFill>
        <p:spPr bwMode="auto">
          <a:xfrm>
            <a:off x="3143240" y="2500306"/>
            <a:ext cx="2857520" cy="3571900"/>
          </a:xfrm>
          <a:prstGeom prst="rect">
            <a:avLst/>
          </a:prstGeom>
          <a:noFill/>
        </p:spPr>
      </p:pic>
      <p:pic>
        <p:nvPicPr>
          <p:cNvPr id="18436" name="Picture 4" descr="http://thumbs.dreamstime.com/x/construction-mason-worker-bricklayer-installing-red-brick-trowel-putty-knife-outdoors-31276024.jpg"/>
          <p:cNvPicPr>
            <a:picLocks noChangeAspect="1" noChangeArrowheads="1"/>
          </p:cNvPicPr>
          <p:nvPr/>
        </p:nvPicPr>
        <p:blipFill>
          <a:blip r:embed="rId3"/>
          <a:srcRect/>
          <a:stretch>
            <a:fillRect/>
          </a:stretch>
        </p:blipFill>
        <p:spPr bwMode="auto">
          <a:xfrm>
            <a:off x="142844" y="2500306"/>
            <a:ext cx="2878597" cy="3591036"/>
          </a:xfrm>
          <a:prstGeom prst="rect">
            <a:avLst/>
          </a:prstGeom>
          <a:noFill/>
        </p:spPr>
      </p:pic>
      <p:pic>
        <p:nvPicPr>
          <p:cNvPr id="18438" name="Picture 6" descr="http://merkur.isste.cz/images/rs/big/PC050159.jpg"/>
          <p:cNvPicPr>
            <a:picLocks noChangeAspect="1" noChangeArrowheads="1"/>
          </p:cNvPicPr>
          <p:nvPr/>
        </p:nvPicPr>
        <p:blipFill>
          <a:blip r:embed="rId4"/>
          <a:srcRect/>
          <a:stretch>
            <a:fillRect/>
          </a:stretch>
        </p:blipFill>
        <p:spPr bwMode="auto">
          <a:xfrm>
            <a:off x="6143636" y="2500306"/>
            <a:ext cx="2857488" cy="3571900"/>
          </a:xfrm>
          <a:prstGeom prst="rect">
            <a:avLst/>
          </a:prstGeom>
          <a:noFill/>
        </p:spPr>
      </p:pic>
    </p:spTree>
  </p:cSld>
  <p:clrMapOvr>
    <a:masterClrMapping/>
  </p:clrMapOvr>
  <p:transition>
    <p:strips dir="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obsahu 3"/>
          <p:cNvSpPr>
            <a:spLocks noGrp="1"/>
          </p:cNvSpPr>
          <p:nvPr>
            <p:ph sz="half" idx="2"/>
          </p:nvPr>
        </p:nvSpPr>
        <p:spPr>
          <a:xfrm>
            <a:off x="4648200" y="428605"/>
            <a:ext cx="4038600" cy="5819796"/>
          </a:xfrm>
        </p:spPr>
        <p:txBody>
          <a:bodyPr>
            <a:normAutofit lnSpcReduction="10000"/>
          </a:bodyPr>
          <a:lstStyle/>
          <a:p>
            <a:r>
              <a:rPr lang="sk-SK" dirty="0" smtClean="0"/>
              <a:t>Najviac sa mi však zapáčila práca murárov a na internete som začal hľadať moje budúce povolanie. Hľadal som a našiel. Školou, na ktorú by som sa chcel dostať bola SOŠ v Pov. Bystrici. Hneď ma zaujal 4-ročný študijný odbor- operátor stavebnej výroby, najviac vyhovoval mojim predstavám z detstva.    </a:t>
            </a:r>
            <a:endParaRPr lang="sk-SK" dirty="0"/>
          </a:p>
        </p:txBody>
      </p:sp>
      <p:pic>
        <p:nvPicPr>
          <p:cNvPr id="6" name="Picture 4" descr="https://www.istp.sk/karta-zamestnania/5001/pozicie_ilustracie/2732_5001_5001-stavebny-technik-majster.jpg"/>
          <p:cNvPicPr>
            <a:picLocks noChangeAspect="1" noChangeArrowheads="1"/>
          </p:cNvPicPr>
          <p:nvPr/>
        </p:nvPicPr>
        <p:blipFill>
          <a:blip r:embed="rId2"/>
          <a:srcRect/>
          <a:stretch>
            <a:fillRect/>
          </a:stretch>
        </p:blipFill>
        <p:spPr bwMode="auto">
          <a:xfrm>
            <a:off x="571472" y="428604"/>
            <a:ext cx="4000528" cy="6134121"/>
          </a:xfrm>
          <a:prstGeom prst="rect">
            <a:avLst/>
          </a:prstGeom>
          <a:noFill/>
        </p:spPr>
      </p:pic>
    </p:spTree>
  </p:cSld>
  <p:clrMapOvr>
    <a:masterClrMapping/>
  </p:clrMapOvr>
  <p:transition>
    <p:strips dir="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obsahu 2"/>
          <p:cNvSpPr>
            <a:spLocks noGrp="1"/>
          </p:cNvSpPr>
          <p:nvPr>
            <p:ph sz="half" idx="1"/>
          </p:nvPr>
        </p:nvSpPr>
        <p:spPr>
          <a:xfrm>
            <a:off x="457200" y="642918"/>
            <a:ext cx="4186238" cy="5929354"/>
          </a:xfrm>
        </p:spPr>
        <p:txBody>
          <a:bodyPr>
            <a:normAutofit lnSpcReduction="10000"/>
          </a:bodyPr>
          <a:lstStyle/>
          <a:p>
            <a:r>
              <a:rPr lang="sk-SK" dirty="0" smtClean="0"/>
              <a:t>Po jej úspešnom absolvovaní získam výučný list i maturitné vysvedčenie. Hoci som žiak s dobrými výsledkami, hlásim sa na školu, kde budem mať v rukách isté remeslo. Veď nie zbytočne sa hovorí: „Remeslo má zlaté dno.“ Už teraz sa teším na odborný výcvik, kde sa naučím všetko, čo budem </a:t>
            </a:r>
            <a:r>
              <a:rPr lang="sk-SK" dirty="0" smtClean="0"/>
              <a:t>potrebovať</a:t>
            </a:r>
            <a:r>
              <a:rPr lang="sk-SK" dirty="0" smtClean="0"/>
              <a:t>.  </a:t>
            </a:r>
            <a:endParaRPr lang="sk-SK" dirty="0"/>
          </a:p>
        </p:txBody>
      </p:sp>
      <p:pic>
        <p:nvPicPr>
          <p:cNvPr id="5" name="Picture 4" descr="http://www.sospb.sk/buxus/images/cache/photo_thumb_735_X/image_1906_8_v1.jpeg"/>
          <p:cNvPicPr>
            <a:picLocks noChangeAspect="1" noChangeArrowheads="1"/>
          </p:cNvPicPr>
          <p:nvPr/>
        </p:nvPicPr>
        <p:blipFill>
          <a:blip r:embed="rId2"/>
          <a:srcRect/>
          <a:stretch>
            <a:fillRect/>
          </a:stretch>
        </p:blipFill>
        <p:spPr bwMode="auto">
          <a:xfrm>
            <a:off x="4857752" y="672516"/>
            <a:ext cx="3643338" cy="5569069"/>
          </a:xfrm>
          <a:prstGeom prst="rect">
            <a:avLst/>
          </a:prstGeom>
          <a:noFill/>
        </p:spPr>
      </p:pic>
    </p:spTree>
  </p:cSld>
  <p:clrMapOvr>
    <a:masterClrMapping/>
  </p:clrMapOvr>
  <p:transition>
    <p:strips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obsahu 3"/>
          <p:cNvSpPr>
            <a:spLocks noGrp="1"/>
          </p:cNvSpPr>
          <p:nvPr>
            <p:ph sz="half" idx="2"/>
          </p:nvPr>
        </p:nvSpPr>
        <p:spPr>
          <a:xfrm>
            <a:off x="4648200" y="785794"/>
            <a:ext cx="4352956" cy="5462607"/>
          </a:xfrm>
        </p:spPr>
        <p:txBody>
          <a:bodyPr>
            <a:normAutofit lnSpcReduction="10000"/>
          </a:bodyPr>
          <a:lstStyle/>
          <a:p>
            <a:r>
              <a:rPr lang="sk-SK" dirty="0" smtClean="0"/>
              <a:t>Samozrejme si uvedomujem, že popri dobrej praxi sú nevyhnutné výborné teoretické znalosti. Nesnívam už ako malý chlapec, ale snívam reálne. Po úspešnom skončení </a:t>
            </a:r>
            <a:r>
              <a:rPr lang="sk-SK" dirty="0" smtClean="0"/>
              <a:t>školy </a:t>
            </a:r>
            <a:r>
              <a:rPr lang="sk-SK" dirty="0" smtClean="0"/>
              <a:t>by som sa chcel zamestnať v stavebnej firme, kde získam istý kapitál, za ktorý si dúfam neskôr založím svoju </a:t>
            </a:r>
            <a:r>
              <a:rPr lang="sk-SK" dirty="0" smtClean="0"/>
              <a:t>vlastnú firmu.   </a:t>
            </a:r>
            <a:endParaRPr lang="sk-SK" dirty="0"/>
          </a:p>
        </p:txBody>
      </p:sp>
      <p:pic>
        <p:nvPicPr>
          <p:cNvPr id="22530" name="Picture 2" descr="http://adimasro.eu/wp-content/uploads/2012/04/STAVEBNA-FIRMA-BRATISLAVA-MARTIN-SLOVENSKO-ADIMA-2.jpg"/>
          <p:cNvPicPr>
            <a:picLocks noChangeAspect="1" noChangeArrowheads="1"/>
          </p:cNvPicPr>
          <p:nvPr/>
        </p:nvPicPr>
        <p:blipFill>
          <a:blip r:embed="rId2"/>
          <a:srcRect/>
          <a:stretch>
            <a:fillRect/>
          </a:stretch>
        </p:blipFill>
        <p:spPr bwMode="auto">
          <a:xfrm>
            <a:off x="500033" y="1571612"/>
            <a:ext cx="4247199" cy="4572032"/>
          </a:xfrm>
          <a:prstGeom prst="rect">
            <a:avLst/>
          </a:prstGeom>
          <a:noFill/>
        </p:spPr>
      </p:pic>
    </p:spTree>
  </p:cSld>
  <p:clrMapOvr>
    <a:masterClrMapping/>
  </p:clrMapOvr>
  <p:transition>
    <p:strips dir="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adšenie">
  <a:themeElements>
    <a:clrScheme name="Nadšeni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Nadšeni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Nadšeni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187</TotalTime>
  <Words>508</Words>
  <Application>Microsoft Office PowerPoint</Application>
  <PresentationFormat>Prezentácia na obrazovke (4:3)</PresentationFormat>
  <Paragraphs>23</Paragraphs>
  <Slides>12</Slides>
  <Notes>0</Notes>
  <HiddenSlides>0</HiddenSlides>
  <MMClips>0</MMClips>
  <ScaleCrop>false</ScaleCrop>
  <HeadingPairs>
    <vt:vector size="4" baseType="variant">
      <vt:variant>
        <vt:lpstr>Motív</vt:lpstr>
      </vt:variant>
      <vt:variant>
        <vt:i4>1</vt:i4>
      </vt:variant>
      <vt:variant>
        <vt:lpstr>Nadpisy snímok</vt:lpstr>
      </vt:variant>
      <vt:variant>
        <vt:i4>12</vt:i4>
      </vt:variant>
    </vt:vector>
  </HeadingPairs>
  <TitlesOfParts>
    <vt:vector size="13" baseType="lpstr">
      <vt:lpstr>Nadšenie</vt:lpstr>
      <vt:lpstr>Základné informácie </vt:lpstr>
      <vt:lpstr>Viem, čím budem a prečo „Takto si predstavujem svoju budúcnosť“</vt:lpstr>
      <vt:lpstr>Snímka 3</vt:lpstr>
      <vt:lpstr>Snímka 4</vt:lpstr>
      <vt:lpstr>Snímka 5</vt:lpstr>
      <vt:lpstr>Pozoroval som prácu týchto  jednotlivých profesií </vt:lpstr>
      <vt:lpstr>Snímka 7</vt:lpstr>
      <vt:lpstr>Snímka 8</vt:lpstr>
      <vt:lpstr>Snímka 9</vt:lpstr>
      <vt:lpstr>Snímka 10</vt:lpstr>
      <vt:lpstr>Snímka 11</vt:lpstr>
      <vt:lpstr>Ďakujem za pozornosť!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Viem, čím budem a prečo</dc:title>
  <dc:creator>-</dc:creator>
  <cp:lastModifiedBy>PC1</cp:lastModifiedBy>
  <cp:revision>22</cp:revision>
  <dcterms:created xsi:type="dcterms:W3CDTF">2014-10-25T11:52:52Z</dcterms:created>
  <dcterms:modified xsi:type="dcterms:W3CDTF">2014-10-28T09:47:38Z</dcterms:modified>
</cp:coreProperties>
</file>